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82" r:id="rId23"/>
    <p:sldId id="283" r:id="rId24"/>
    <p:sldId id="279" r:id="rId25"/>
    <p:sldId id="280" r:id="rId26"/>
    <p:sldId id="281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4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4" autoAdjust="0"/>
    <p:restoredTop sz="94660"/>
  </p:normalViewPr>
  <p:slideViewPr>
    <p:cSldViewPr snapToGrid="0">
      <p:cViewPr>
        <p:scale>
          <a:sx n="66" d="100"/>
          <a:sy n="66" d="100"/>
        </p:scale>
        <p:origin x="5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418CF-464E-4334-B001-567107FFA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CF10FA-F155-46EC-B4B7-F39686760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C8970-7F15-44E5-BE7B-DD48562B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F0BAC9-0017-4671-B317-CE274D4B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7D2EE-323E-4E04-BEE8-E05D8119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0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AEFE67-4662-4909-9229-36A937E1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E6FFC-AF38-4408-B480-3595E9C4D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D456F-119B-4C49-87C5-944EC836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032084-36A9-447F-AADC-873A3843D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1A2A6-F327-4188-AEF5-9B07A279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72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2B25FD-2651-4B73-A5B7-D3CCFFC1B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0240F0-1C4C-423C-8320-526301DD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2A69DD-8930-4980-8BE0-627744D3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16D45-6FAD-42A0-B161-A83AFA7F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E6F13-F252-47F8-B4C2-92CA87F49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83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EAAB0-71A4-4F1F-B1D0-B54EB86B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92743-C3F9-4CE7-95D0-DF67CAFA2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B573F-32EC-4074-A0EF-315A6FCD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9944F-E93B-4EC0-9BC5-EE53FA98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1BC47-42B8-431C-8D52-335F9E3D5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6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474D3-F60E-48FD-ADD6-2DD01025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D92A2-36B4-42CD-8E26-30B06FFBE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B10412-3980-404A-B360-5B383810C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BDEEB-028B-4387-82D9-0AF3D9887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F36900-A4E9-4053-9788-4DB0A0B4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85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0B1D7-0124-4D1D-A8A4-252A4768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E69BF-6A13-4849-9716-0C13FB6E2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412B9-C4DA-4E1C-ADFC-DA1AE0615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A52F96-AC7A-439B-9E2A-38E1336A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D5E23-2B5D-44FA-BE6C-7158152A5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17A4E-1F0D-4F47-8FF0-5569C155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06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5C0C1-8DB7-4590-AF3A-50A0B8D0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209B6-BE3C-4959-B7D5-66E270C7A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815CB8-DE3E-4031-B305-89C622DB4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146BEB-AA26-4906-89CF-DCA45C7D3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6D999E-378B-4707-A303-949AEAA2D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133C422-9819-400C-848F-984AC258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CF60B8-4E33-41D2-9354-E2F1FD92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B2EA09-1C1E-4690-8263-4EBCA554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7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E7AB0B-96E4-4F01-886F-5E233FD8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EAB1B8-FAAE-4CE9-B5E8-A031FA3C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97D639-B484-461E-8BAA-994E70877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B7A18D-8DDC-4E5E-9121-2A45B004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62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08E4F5-6716-4090-A4B2-F24EAE61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EFCAA7-25F9-48AC-848B-11039F72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42958-3394-49CA-A98F-E39A60E0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24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552BB-2204-427A-B1F5-DE5520D4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DBC234-8DDA-481A-9E6C-49DF2F285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0CE9D4-4E4C-4813-9714-DD75E189A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6E87B0-BD21-4BB3-AE7C-C6BA54886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A87B7-F785-41A7-BF6D-BA8469E8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F3150B-4692-48D3-94EB-0EC36702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9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32270-883E-4AE9-8C7B-EF3D7153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C02EA3-4668-482F-98C6-04E213AE2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4C6551-EFB2-45BD-8843-CABCE024C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09A6BA-275E-403B-82D8-719A88C58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437F18-C623-4CDF-9C6B-4B192C33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0D0F7-E4D4-43AA-A910-B1FA512A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24EA5A-22A9-4591-AE8A-D1776A50F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9DA450-0C6E-4BCE-9F70-1DCD5EFB2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394E0-6516-4DBA-835B-86692BEC8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5FC9B-D70E-4651-BD18-A06261321F73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947FB-3B01-49AE-BA3E-F4CA081D8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349193-097F-41BF-9C7D-7BF724342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17944-E241-4A30-93DD-831AFDF68F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6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37B95-2886-453C-878C-88F452864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/>
          </a:solidFill>
        </p:spPr>
        <p:txBody>
          <a:bodyPr anchor="ctr">
            <a:normAutofit/>
          </a:bodyPr>
          <a:lstStyle/>
          <a:p>
            <a:r>
              <a:rPr lang="en-US" altLang="ko-KR" sz="11500" b="1" dirty="0"/>
              <a:t>Altium 21 </a:t>
            </a:r>
            <a:endParaRPr lang="ko-KR" altLang="en-US" sz="115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D9FE94-F057-4796-83BA-2482B3186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267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생성된 </a:t>
            </a:r>
            <a:r>
              <a:rPr lang="en-US" altLang="ko-KR" sz="2400" b="1" dirty="0"/>
              <a:t>Project </a:t>
            </a:r>
            <a:endParaRPr lang="ko-KR" altLang="en-US" sz="24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1AB5A2-AEA0-4033-8E97-FFB9EA4CD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778"/>
            <a:ext cx="10515600" cy="5141819"/>
          </a:xfrm>
        </p:spPr>
      </p:pic>
    </p:spTree>
    <p:extLst>
      <p:ext uri="{BB962C8B-B14F-4D97-AF65-F5344CB8AC3E}">
        <p14:creationId xmlns:p14="http://schemas.microsoft.com/office/powerpoint/2010/main" val="16411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Project </a:t>
            </a:r>
            <a:r>
              <a:rPr lang="ko-KR" altLang="en-US" sz="2400" b="1" dirty="0"/>
              <a:t>에 </a:t>
            </a:r>
            <a:r>
              <a:rPr lang="en-US" altLang="ko-KR" sz="2400" b="1" dirty="0"/>
              <a:t>Schematic </a:t>
            </a:r>
            <a:r>
              <a:rPr lang="ko-KR" altLang="en-US" sz="2400" b="1" dirty="0"/>
              <a:t>과</a:t>
            </a:r>
            <a:r>
              <a:rPr lang="en-US" altLang="ko-KR" sz="2400" b="1" dirty="0"/>
              <a:t> PCB </a:t>
            </a:r>
            <a:r>
              <a:rPr lang="ko-KR" altLang="en-US" sz="2400" b="1" dirty="0"/>
              <a:t> 추가 방법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생성된 </a:t>
            </a:r>
            <a:r>
              <a:rPr lang="en-US" altLang="ko-KR" sz="2000" dirty="0"/>
              <a:t>Project </a:t>
            </a:r>
            <a:r>
              <a:rPr lang="ko-KR" altLang="en-US" sz="2000" dirty="0"/>
              <a:t>이름에서 마우스 오른쪽 버튼을 클릭한다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D8A39B-95BB-41B6-B3CB-E1D99B86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83" y="1590162"/>
            <a:ext cx="9214790" cy="43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26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Schematic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시트 추가 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8EE2AAB-AC56-4821-A0AF-6EE087F5B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3134"/>
            <a:ext cx="10515600" cy="5213829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2C2FB9-6FFD-4399-9B32-DB50D4DC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03" y="1027517"/>
            <a:ext cx="9330126" cy="557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95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회로 디자인 단축아이콘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37037DD-8EC0-4D87-A0F4-9301D81EC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1" y="2540824"/>
            <a:ext cx="2257425" cy="353377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34025B-553E-4ADC-B4AC-84A77D3C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8" y="1014760"/>
            <a:ext cx="10490202" cy="931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4EEA25-2706-406A-BEAE-2C2691835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4" y="2540824"/>
            <a:ext cx="2450049" cy="38180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61847E-D4DB-429D-855A-C88867959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76" y="2540824"/>
            <a:ext cx="1981200" cy="1781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C3D172-2A78-4D0B-90C3-0AB822CA2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776" y="2540824"/>
            <a:ext cx="2385809" cy="36414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46364C-0A98-4D9E-83FF-61C62D600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8585" y="2557113"/>
            <a:ext cx="2533650" cy="94297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ABFDC99-F22B-4942-8DC3-F25A83A11E1A}"/>
              </a:ext>
            </a:extLst>
          </p:cNvPr>
          <p:cNvCxnSpPr>
            <a:cxnSpLocks/>
          </p:cNvCxnSpPr>
          <p:nvPr/>
        </p:nvCxnSpPr>
        <p:spPr>
          <a:xfrm>
            <a:off x="8950220" y="1889193"/>
            <a:ext cx="1059735" cy="651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AF016D1-C620-4272-83C2-051D9B39186C}"/>
              </a:ext>
            </a:extLst>
          </p:cNvPr>
          <p:cNvCxnSpPr>
            <a:cxnSpLocks/>
          </p:cNvCxnSpPr>
          <p:nvPr/>
        </p:nvCxnSpPr>
        <p:spPr>
          <a:xfrm>
            <a:off x="6589534" y="1889192"/>
            <a:ext cx="1059735" cy="6516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EA6701A-E4BB-4D3F-8853-1314106FB04B}"/>
              </a:ext>
            </a:extLst>
          </p:cNvPr>
          <p:cNvCxnSpPr>
            <a:cxnSpLocks/>
          </p:cNvCxnSpPr>
          <p:nvPr/>
        </p:nvCxnSpPr>
        <p:spPr>
          <a:xfrm>
            <a:off x="5584742" y="1889191"/>
            <a:ext cx="17725" cy="587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8793A4E-6ACA-404C-B9FA-5A7519EBEFAC}"/>
              </a:ext>
            </a:extLst>
          </p:cNvPr>
          <p:cNvCxnSpPr>
            <a:cxnSpLocks/>
          </p:cNvCxnSpPr>
          <p:nvPr/>
        </p:nvCxnSpPr>
        <p:spPr>
          <a:xfrm>
            <a:off x="3169556" y="1889190"/>
            <a:ext cx="348765" cy="5875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D84AE11-D1E6-4B82-976A-F4ECD05164E1}"/>
              </a:ext>
            </a:extLst>
          </p:cNvPr>
          <p:cNvCxnSpPr>
            <a:cxnSpLocks/>
          </p:cNvCxnSpPr>
          <p:nvPr/>
        </p:nvCxnSpPr>
        <p:spPr>
          <a:xfrm flipH="1">
            <a:off x="1362517" y="1921226"/>
            <a:ext cx="928678" cy="5555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부품 배치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8D2C1E-CE58-4709-8E55-B49CBD12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81" y="1014761"/>
            <a:ext cx="8553792" cy="576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PCB </a:t>
            </a:r>
            <a:r>
              <a:rPr lang="ko-KR" altLang="en-US" sz="2400" b="1" dirty="0"/>
              <a:t>보드 추가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EB1D0C-FBE1-499B-9CB1-E358F42E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28" y="1136317"/>
            <a:ext cx="8694745" cy="52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3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endParaRPr lang="ko-KR" altLang="en-US" sz="2400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EA4898-BBD8-445D-96D8-8D5F9B8C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18" y="1014761"/>
            <a:ext cx="10047963" cy="50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endParaRPr lang="ko-KR" altLang="en-US" sz="2400" b="1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E203FAD-8337-47C1-9750-655F08BC6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5307" y="926979"/>
            <a:ext cx="2790825" cy="189547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D1F820-4325-452E-BE62-F5C8A884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29" y="926979"/>
            <a:ext cx="3098425" cy="57534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7F5F71-0D10-49A3-AF90-94A6BD428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009" y="926979"/>
            <a:ext cx="3687464" cy="57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0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배선 및 길이 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7C066F-E1A3-41F0-A778-A65A4B1F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01" y="1106462"/>
            <a:ext cx="4629150" cy="3152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D901E8-8C77-4571-B9E0-DC53FC59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634" y="1160259"/>
            <a:ext cx="5185441" cy="20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Pad</a:t>
            </a:r>
            <a:r>
              <a:rPr lang="ko-KR" altLang="en-US" sz="2400" b="1" dirty="0"/>
              <a:t>와 </a:t>
            </a:r>
            <a:r>
              <a:rPr lang="en-US" altLang="ko-KR" sz="2400" b="1" dirty="0"/>
              <a:t>Via, </a:t>
            </a:r>
            <a:r>
              <a:rPr lang="ko-KR" altLang="en-US" sz="2400" b="1" dirty="0" err="1"/>
              <a:t>동박</a:t>
            </a:r>
            <a:r>
              <a:rPr lang="ko-KR" altLang="en-US" sz="2400" b="1" dirty="0"/>
              <a:t> 다각형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금지영역 </a:t>
            </a:r>
            <a:r>
              <a:rPr lang="ko-KR" altLang="en-US" sz="2000" dirty="0" err="1"/>
              <a:t>선배치</a:t>
            </a:r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918F5-DD97-4FD8-B3D6-4BD7192E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08" y="943024"/>
            <a:ext cx="3695700" cy="1933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538826-1B69-46C6-A0FD-2EDD71024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453" y="907471"/>
            <a:ext cx="4572000" cy="2124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B12F55-6EE0-4D92-AAC7-629415535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08" y="3742166"/>
            <a:ext cx="3480238" cy="30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9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 err="1"/>
              <a:t>횐경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DDA282-7C6F-463A-99DA-9E1C56AF9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161" y="1014413"/>
            <a:ext cx="9561677" cy="516255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CDC876-C5ED-4E62-8C10-DCFF1C49AD81}"/>
              </a:ext>
            </a:extLst>
          </p:cNvPr>
          <p:cNvSpPr/>
          <p:nvPr/>
        </p:nvSpPr>
        <p:spPr>
          <a:xfrm>
            <a:off x="8442475" y="1071847"/>
            <a:ext cx="2434363" cy="926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237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endParaRPr lang="ko-KR" altLang="en-US" sz="24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F81495-424E-4488-AC12-02542C1A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50" y="1052164"/>
            <a:ext cx="31337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9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1935BD-A3F9-46FD-92B5-7DA3844C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32" y="1078407"/>
            <a:ext cx="32670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07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회로도 이름을  수정하여 저장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079FFF-6504-4221-8B1F-6D9723457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261" y="940937"/>
            <a:ext cx="8414801" cy="248806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9ECE80-3FB0-4401-B9D8-9B4AB6DD4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61" y="3552228"/>
            <a:ext cx="9121796" cy="30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2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PCB </a:t>
            </a:r>
            <a:r>
              <a:rPr lang="ko-KR" altLang="en-US" sz="2400" b="1" dirty="0"/>
              <a:t>이름을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ACF665-7A2A-4DF0-AA7D-6DE35BDF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779" y="1014761"/>
            <a:ext cx="10515601" cy="2459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0EE8A4-B737-48AC-898C-0D6245045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42921" b="-9023"/>
          <a:stretch/>
        </p:blipFill>
        <p:spPr>
          <a:xfrm>
            <a:off x="1064779" y="4020551"/>
            <a:ext cx="10994670" cy="14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25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SCH Library </a:t>
            </a:r>
            <a:r>
              <a:rPr lang="ko-KR" altLang="en-US" sz="2400" b="1" dirty="0"/>
              <a:t>만들기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AC9B4B-44E7-4513-BF4C-ED14E4C95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034" y="1179018"/>
            <a:ext cx="10515600" cy="5015009"/>
          </a:xfrm>
        </p:spPr>
      </p:pic>
    </p:spTree>
    <p:extLst>
      <p:ext uri="{BB962C8B-B14F-4D97-AF65-F5344CB8AC3E}">
        <p14:creationId xmlns:p14="http://schemas.microsoft.com/office/powerpoint/2010/main" val="1292108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endParaRPr lang="ko-KR" altLang="en-US" sz="2400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B59FE8-07AD-4F4F-AA8E-58895126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24" y="1014761"/>
            <a:ext cx="5429407" cy="502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68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라이브러리 이름을 </a:t>
            </a:r>
            <a:r>
              <a:rPr lang="en-US" altLang="ko-KR" sz="2400" b="1" dirty="0" err="1"/>
              <a:t>pico</a:t>
            </a:r>
            <a:r>
              <a:rPr lang="ko-KR" altLang="en-US" sz="2400" b="1" dirty="0"/>
              <a:t>로 저장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2B3B45A-FA3A-4FBA-9A8F-FA629CE7A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670" y="1135525"/>
            <a:ext cx="10163770" cy="5162550"/>
          </a:xfrm>
        </p:spPr>
      </p:pic>
    </p:spTree>
    <p:extLst>
      <p:ext uri="{BB962C8B-B14F-4D97-AF65-F5344CB8AC3E}">
        <p14:creationId xmlns:p14="http://schemas.microsoft.com/office/powerpoint/2010/main" val="3826377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PCB </a:t>
            </a:r>
            <a:r>
              <a:rPr lang="ko-KR" altLang="en-US" sz="2400" b="1" dirty="0"/>
              <a:t>라이브러리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4976AB-A630-41D8-8C6B-9D0FF9215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579" t="259" r="38500" b="-259"/>
          <a:stretch/>
        </p:blipFill>
        <p:spPr>
          <a:xfrm>
            <a:off x="-231006" y="1014761"/>
            <a:ext cx="11404634" cy="48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0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PCB </a:t>
            </a:r>
            <a:r>
              <a:rPr lang="ko-KR" altLang="en-US" sz="2400" b="1" dirty="0"/>
              <a:t>라이브러리 작업 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D60CD06-5985-4A02-AEF4-4A03AB44F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545" y="1014413"/>
            <a:ext cx="10320909" cy="5162550"/>
          </a:xfrm>
        </p:spPr>
      </p:pic>
    </p:spTree>
    <p:extLst>
      <p:ext uri="{BB962C8B-B14F-4D97-AF65-F5344CB8AC3E}">
        <p14:creationId xmlns:p14="http://schemas.microsoft.com/office/powerpoint/2010/main" val="2857590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PCB </a:t>
            </a:r>
            <a:r>
              <a:rPr lang="ko-KR" altLang="en-US" sz="2400" b="1" dirty="0"/>
              <a:t>라이브러리를 다른 이름으로 저장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4423CD-D224-4887-A8F5-40A1E164C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896" y="1014413"/>
            <a:ext cx="8410207" cy="5162550"/>
          </a:xfrm>
        </p:spPr>
      </p:pic>
    </p:spTree>
    <p:extLst>
      <p:ext uri="{BB962C8B-B14F-4D97-AF65-F5344CB8AC3E}">
        <p14:creationId xmlns:p14="http://schemas.microsoft.com/office/powerpoint/2010/main" val="377729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현지화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EFFB8C-FC99-4515-9694-923EC4A46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040" y="1021728"/>
            <a:ext cx="7967904" cy="5162550"/>
          </a:xfrm>
        </p:spPr>
      </p:pic>
    </p:spTree>
    <p:extLst>
      <p:ext uri="{BB962C8B-B14F-4D97-AF65-F5344CB8AC3E}">
        <p14:creationId xmlns:p14="http://schemas.microsoft.com/office/powerpoint/2010/main" val="4149281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설계를 위한 준비 완료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97417F-CFD1-4623-B06E-8FB4C77A5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6766"/>
            <a:ext cx="10515600" cy="4197844"/>
          </a:xfrm>
        </p:spPr>
      </p:pic>
    </p:spTree>
    <p:extLst>
      <p:ext uri="{BB962C8B-B14F-4D97-AF65-F5344CB8AC3E}">
        <p14:creationId xmlns:p14="http://schemas.microsoft.com/office/powerpoint/2010/main" val="3100537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PICO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SCH </a:t>
            </a:r>
            <a:r>
              <a:rPr lang="ko-KR" altLang="en-US" sz="2400" b="1" dirty="0"/>
              <a:t>라이브러리 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EB2587-DE95-4710-84F2-796FDF2ED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5162"/>
            <a:ext cx="9114671" cy="5162550"/>
          </a:xfrm>
        </p:spPr>
      </p:pic>
    </p:spTree>
    <p:extLst>
      <p:ext uri="{BB962C8B-B14F-4D97-AF65-F5344CB8AC3E}">
        <p14:creationId xmlns:p14="http://schemas.microsoft.com/office/powerpoint/2010/main" val="1169408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PICO </a:t>
            </a:r>
            <a:r>
              <a:rPr lang="ko-KR" altLang="en-US" sz="2400" b="1" dirty="0"/>
              <a:t>심볼 사각형 명령 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28CBA6-93A6-4421-ABCC-34BA3F0FD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33219"/>
            <a:ext cx="10515600" cy="4924937"/>
          </a:xfrm>
        </p:spPr>
      </p:pic>
    </p:spTree>
    <p:extLst>
      <p:ext uri="{BB962C8B-B14F-4D97-AF65-F5344CB8AC3E}">
        <p14:creationId xmlns:p14="http://schemas.microsoft.com/office/powerpoint/2010/main" val="1444488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노란 사각형 박스를 길게 만든다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BC6716B-67BC-4C16-A2CA-EF3A09AF3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5163"/>
            <a:ext cx="8881302" cy="5162550"/>
          </a:xfrm>
        </p:spPr>
      </p:pic>
    </p:spTree>
    <p:extLst>
      <p:ext uri="{BB962C8B-B14F-4D97-AF65-F5344CB8AC3E}">
        <p14:creationId xmlns:p14="http://schemas.microsoft.com/office/powerpoint/2010/main" val="3254640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그리드 간격을 </a:t>
            </a:r>
            <a:r>
              <a:rPr lang="en-US" altLang="ko-KR" sz="2400" b="1" dirty="0"/>
              <a:t>G </a:t>
            </a:r>
            <a:r>
              <a:rPr lang="ko-KR" altLang="en-US" sz="2400" b="1" dirty="0"/>
              <a:t>키를 눌러 </a:t>
            </a:r>
            <a:r>
              <a:rPr lang="en-US" altLang="ko-KR" sz="2400" b="1" dirty="0"/>
              <a:t>10mil </a:t>
            </a:r>
            <a:r>
              <a:rPr lang="ko-KR" altLang="en-US" sz="2400" b="1" dirty="0" err="1"/>
              <a:t>로설정</a:t>
            </a:r>
            <a:r>
              <a:rPr lang="ko-KR" altLang="en-US" sz="2400" b="1" dirty="0"/>
              <a:t> 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D180D3-0887-489E-9594-1173DE282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7068"/>
            <a:ext cx="10515600" cy="4037239"/>
          </a:xfrm>
        </p:spPr>
      </p:pic>
    </p:spTree>
    <p:extLst>
      <p:ext uri="{BB962C8B-B14F-4D97-AF65-F5344CB8AC3E}">
        <p14:creationId xmlns:p14="http://schemas.microsoft.com/office/powerpoint/2010/main" val="189877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심볼의 사각형을 배치한다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A0C777-A2C3-4FF3-8368-1CCABDCF4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52914"/>
            <a:ext cx="7876747" cy="5162550"/>
          </a:xfrm>
        </p:spPr>
      </p:pic>
    </p:spTree>
    <p:extLst>
      <p:ext uri="{BB962C8B-B14F-4D97-AF65-F5344CB8AC3E}">
        <p14:creationId xmlns:p14="http://schemas.microsoft.com/office/powerpoint/2010/main" val="646239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그리드 환경 설정 및 핀 배치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C390E0-5C9B-4968-BC50-448DD5E2F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5163"/>
            <a:ext cx="5389901" cy="51625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B886E6-33E0-4576-B346-069D99DA9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336" y="1106905"/>
            <a:ext cx="2980951" cy="52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50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심볼 수정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1EAA30-A33F-407E-8A3D-CAEF633F2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77" y="1067761"/>
            <a:ext cx="3227794" cy="529877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AD8BCE5-C2AE-4FEB-808E-E48642E4327C}"/>
              </a:ext>
            </a:extLst>
          </p:cNvPr>
          <p:cNvCxnSpPr>
            <a:cxnSpLocks/>
          </p:cNvCxnSpPr>
          <p:nvPr/>
        </p:nvCxnSpPr>
        <p:spPr>
          <a:xfrm>
            <a:off x="3214838" y="4302493"/>
            <a:ext cx="192505" cy="14877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0E56200-1CD9-4D0E-9609-1F1FB9E02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66" y="1183264"/>
            <a:ext cx="2474689" cy="38122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BDE630-E41A-4C69-8F82-0ADE6001F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341" y="1320491"/>
            <a:ext cx="3067963" cy="446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91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핀 선을 클릭하여 이름을 입력한다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EFC994-F309-48D9-BAEA-32EE73CA6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04787"/>
            <a:ext cx="8523374" cy="51625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ACE236-B07E-4486-9EE6-C7DB0EAE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65" y="1520790"/>
            <a:ext cx="3101062" cy="443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71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SCH </a:t>
            </a:r>
            <a:r>
              <a:rPr lang="ko-KR" altLang="en-US" sz="2400" b="1" dirty="0"/>
              <a:t>심볼 작업 완료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C63FC9-EF72-4C87-931F-BC4E2D81B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3403" y="1014413"/>
            <a:ext cx="8725193" cy="5162550"/>
          </a:xfrm>
        </p:spPr>
      </p:pic>
    </p:spTree>
    <p:extLst>
      <p:ext uri="{BB962C8B-B14F-4D97-AF65-F5344CB8AC3E}">
        <p14:creationId xmlns:p14="http://schemas.microsoft.com/office/powerpoint/2010/main" val="126029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Schematic </a:t>
            </a:r>
            <a:r>
              <a:rPr lang="ko-KR" altLang="en-US" sz="2400" b="1" dirty="0"/>
              <a:t>회로도 크기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E72986-C7AC-4985-985B-DA86AA7AA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452" y="1014413"/>
            <a:ext cx="7933118" cy="5162550"/>
          </a:xfrm>
        </p:spPr>
      </p:pic>
    </p:spTree>
    <p:extLst>
      <p:ext uri="{BB962C8B-B14F-4D97-AF65-F5344CB8AC3E}">
        <p14:creationId xmlns:p14="http://schemas.microsoft.com/office/powerpoint/2010/main" val="584329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PICO PCB</a:t>
            </a:r>
            <a:r>
              <a:rPr lang="ko-KR" altLang="en-US" sz="2400" b="1" dirty="0"/>
              <a:t> 라이브러리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제작을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위한 그리드 설정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DA21E2-8448-4D98-AD6B-7490F19EF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349" y="1014413"/>
            <a:ext cx="5739301" cy="5162550"/>
          </a:xfrm>
        </p:spPr>
      </p:pic>
    </p:spTree>
    <p:extLst>
      <p:ext uri="{BB962C8B-B14F-4D97-AF65-F5344CB8AC3E}">
        <p14:creationId xmlns:p14="http://schemas.microsoft.com/office/powerpoint/2010/main" val="3614779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endParaRPr lang="ko-KR" altLang="en-US" sz="24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PICO</a:t>
            </a:r>
            <a:r>
              <a:rPr lang="ko-KR" altLang="en-US" sz="2000" dirty="0"/>
              <a:t>보드가  </a:t>
            </a:r>
            <a:r>
              <a:rPr lang="en-US" altLang="ko-KR" sz="2000" dirty="0"/>
              <a:t>datasheet</a:t>
            </a:r>
            <a:r>
              <a:rPr lang="ko-KR" altLang="en-US" sz="2000" dirty="0"/>
              <a:t>에 </a:t>
            </a:r>
            <a:r>
              <a:rPr lang="en-US" altLang="ko-KR" sz="2000" dirty="0"/>
              <a:t>mm </a:t>
            </a:r>
            <a:r>
              <a:rPr lang="ko-KR" altLang="en-US" sz="2000" dirty="0"/>
              <a:t>단위로 되어 있기 때문에 </a:t>
            </a:r>
            <a:r>
              <a:rPr lang="en-US" altLang="ko-KR" sz="2000" dirty="0"/>
              <a:t>mm </a:t>
            </a:r>
            <a:r>
              <a:rPr lang="ko-KR" altLang="en-US" sz="2000" dirty="0"/>
              <a:t>단위로 설정한다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F4468B-6F89-4D31-A6C1-A11B6A612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5" y="1854320"/>
            <a:ext cx="5368114" cy="3901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D1E859-E61A-44E0-B33D-D8CBA6A1B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4320"/>
            <a:ext cx="5688265" cy="40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23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PCB</a:t>
            </a:r>
            <a:r>
              <a:rPr lang="ko-KR" altLang="en-US" sz="2400" b="1" dirty="0"/>
              <a:t> 라이브러리 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54C1-6DB3-4D58-8EB9-849C6A54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761"/>
            <a:ext cx="10515600" cy="5162202"/>
          </a:xfrm>
        </p:spPr>
        <p:txBody>
          <a:bodyPr>
            <a:normAutofit/>
          </a:bodyPr>
          <a:lstStyle/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BB4D56-C326-4595-A7B1-049A94596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6" r="38493"/>
          <a:stretch/>
        </p:blipFill>
        <p:spPr>
          <a:xfrm>
            <a:off x="346509" y="1014761"/>
            <a:ext cx="3917482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85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 PICO</a:t>
            </a:r>
            <a:r>
              <a:rPr lang="ko-KR" altLang="en-US" sz="2400" b="1" dirty="0"/>
              <a:t> 보드 라이브러리 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08C071-A8AC-45DE-85F4-619E73C4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7" y="951101"/>
            <a:ext cx="7567450" cy="5653287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D1AD4A3-4632-4864-83BC-F0FDD515F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1101"/>
            <a:ext cx="10515600" cy="5225862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97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Pad</a:t>
            </a:r>
            <a:r>
              <a:rPr lang="ko-KR" altLang="en-US" sz="2400" b="1" dirty="0"/>
              <a:t> 배치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5CB03B-1E78-4A58-B4FD-483F060A7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208" y="1014413"/>
            <a:ext cx="5665584" cy="5162550"/>
          </a:xfrm>
        </p:spPr>
      </p:pic>
    </p:spTree>
    <p:extLst>
      <p:ext uri="{BB962C8B-B14F-4D97-AF65-F5344CB8AC3E}">
        <p14:creationId xmlns:p14="http://schemas.microsoft.com/office/powerpoint/2010/main" val="3692440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그리드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79EEC8B-5555-45CB-857F-DC83940A1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046" y="1014413"/>
            <a:ext cx="8465907" cy="5162550"/>
          </a:xfrm>
        </p:spPr>
      </p:pic>
    </p:spTree>
    <p:extLst>
      <p:ext uri="{BB962C8B-B14F-4D97-AF65-F5344CB8AC3E}">
        <p14:creationId xmlns:p14="http://schemas.microsoft.com/office/powerpoint/2010/main" val="733984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ko-KR" altLang="en-US" sz="2400" b="1" dirty="0"/>
              <a:t>단위변경 방법 </a:t>
            </a:r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29B787-5B43-49E2-BBB6-2B6E592CB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17752"/>
            <a:ext cx="10515600" cy="2857564"/>
          </a:xfrm>
        </p:spPr>
      </p:pic>
    </p:spTree>
    <p:extLst>
      <p:ext uri="{BB962C8B-B14F-4D97-AF65-F5344CB8AC3E}">
        <p14:creationId xmlns:p14="http://schemas.microsoft.com/office/powerpoint/2010/main" val="254047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Component Pushing</a:t>
            </a:r>
            <a:r>
              <a:rPr lang="ko-KR" altLang="en-US" sz="2400" b="1" dirty="0"/>
              <a:t> 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ABC986-1370-4189-8135-D7EB869FE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881" y="1029044"/>
            <a:ext cx="7674956" cy="5476546"/>
          </a:xfrm>
        </p:spPr>
      </p:pic>
    </p:spTree>
    <p:extLst>
      <p:ext uri="{BB962C8B-B14F-4D97-AF65-F5344CB8AC3E}">
        <p14:creationId xmlns:p14="http://schemas.microsoft.com/office/powerpoint/2010/main" val="1833603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Licenses …  </a:t>
            </a:r>
            <a:r>
              <a:rPr lang="ko-KR" altLang="en-US" sz="2400" b="1" dirty="0"/>
              <a:t>설정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F22879-63A2-4368-AC8C-0F870B39D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604" y="955891"/>
            <a:ext cx="6881108" cy="51625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617D02-9483-4723-B4CF-3BC2AD57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50" y="2429633"/>
            <a:ext cx="7498646" cy="44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Project … </a:t>
            </a:r>
            <a:r>
              <a:rPr lang="ko-KR" altLang="en-US" sz="2400" b="1" dirty="0"/>
              <a:t>만들기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3AF0F4-08F7-48C6-B412-5138D0B45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886" y="1021729"/>
            <a:ext cx="5260325" cy="5162550"/>
          </a:xfrm>
        </p:spPr>
      </p:pic>
    </p:spTree>
    <p:extLst>
      <p:ext uri="{BB962C8B-B14F-4D97-AF65-F5344CB8AC3E}">
        <p14:creationId xmlns:p14="http://schemas.microsoft.com/office/powerpoint/2010/main" val="163123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Project … </a:t>
            </a:r>
            <a:r>
              <a:rPr lang="ko-KR" altLang="en-US" sz="2400" b="1" dirty="0"/>
              <a:t>만들기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EB83A87-BA4F-4864-B0D7-C376F4ADA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50989"/>
            <a:ext cx="8668635" cy="5162550"/>
          </a:xfrm>
        </p:spPr>
      </p:pic>
    </p:spTree>
    <p:extLst>
      <p:ext uri="{BB962C8B-B14F-4D97-AF65-F5344CB8AC3E}">
        <p14:creationId xmlns:p14="http://schemas.microsoft.com/office/powerpoint/2010/main" val="107690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D5BE3-B010-4511-8FF6-51EE8EE3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12"/>
            <a:ext cx="10515600" cy="571577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altLang="ko-KR" sz="2400" b="1" dirty="0"/>
              <a:t>Project … </a:t>
            </a:r>
            <a:r>
              <a:rPr lang="ko-KR" altLang="en-US" sz="2400" b="1" dirty="0"/>
              <a:t>만들기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5DF956-E640-4F69-AF17-14B90D1B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6115" y="1014413"/>
            <a:ext cx="8619770" cy="5162550"/>
          </a:xfrm>
        </p:spPr>
      </p:pic>
    </p:spTree>
    <p:extLst>
      <p:ext uri="{BB962C8B-B14F-4D97-AF65-F5344CB8AC3E}">
        <p14:creationId xmlns:p14="http://schemas.microsoft.com/office/powerpoint/2010/main" val="3734514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176</Words>
  <Application>Microsoft Office PowerPoint</Application>
  <PresentationFormat>와이드스크린</PresentationFormat>
  <Paragraphs>50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Altium 21 </vt:lpstr>
      <vt:lpstr>횐경 설정</vt:lpstr>
      <vt:lpstr>현지화 </vt:lpstr>
      <vt:lpstr>Schematic 회로도 크기 설정</vt:lpstr>
      <vt:lpstr>Component Pushing  </vt:lpstr>
      <vt:lpstr>Licenses …  설정 </vt:lpstr>
      <vt:lpstr>Project … 만들기 </vt:lpstr>
      <vt:lpstr>Project … 만들기 </vt:lpstr>
      <vt:lpstr>Project … 만들기 </vt:lpstr>
      <vt:lpstr>생성된 Project </vt:lpstr>
      <vt:lpstr>Project 에 Schematic 과 PCB  추가 방법 </vt:lpstr>
      <vt:lpstr>Schematic  시트 추가 </vt:lpstr>
      <vt:lpstr>회로 디자인 단축아이콘</vt:lpstr>
      <vt:lpstr>부품 배치</vt:lpstr>
      <vt:lpstr>PCB 보드 추가 </vt:lpstr>
      <vt:lpstr>PowerPoint 프레젠테이션</vt:lpstr>
      <vt:lpstr>PowerPoint 프레젠테이션</vt:lpstr>
      <vt:lpstr>배선 및 길이 조정</vt:lpstr>
      <vt:lpstr>Pad와 Via, 동박 다각형 </vt:lpstr>
      <vt:lpstr>PowerPoint 프레젠테이션</vt:lpstr>
      <vt:lpstr>선</vt:lpstr>
      <vt:lpstr>회로도 이름을  수정하여 저장</vt:lpstr>
      <vt:lpstr>PCB 이름을 저장</vt:lpstr>
      <vt:lpstr>SCH Library 만들기 </vt:lpstr>
      <vt:lpstr>PowerPoint 프레젠테이션</vt:lpstr>
      <vt:lpstr>라이브러리 이름을 pico로 저장</vt:lpstr>
      <vt:lpstr>PCB 라이브러리 생성</vt:lpstr>
      <vt:lpstr>PCB 라이브러리 작업 창</vt:lpstr>
      <vt:lpstr>PCB 라이브러리를 다른 이름으로 저장 </vt:lpstr>
      <vt:lpstr>설계를 위한 준비 완료</vt:lpstr>
      <vt:lpstr>PICO SCH 라이브러리  만들기</vt:lpstr>
      <vt:lpstr>PICO 심볼 사각형 명령 선택</vt:lpstr>
      <vt:lpstr>노란 사각형 박스를 길게 만든다.</vt:lpstr>
      <vt:lpstr>그리드 간격을 G 키를 눌러 10mil 로설정 한다.</vt:lpstr>
      <vt:lpstr>심볼의 사각형을 배치한다.</vt:lpstr>
      <vt:lpstr>그리드 환경 설정 및 핀 배치 </vt:lpstr>
      <vt:lpstr>심볼 수정 </vt:lpstr>
      <vt:lpstr>핀 선을 클릭하여 이름을 입력한다.</vt:lpstr>
      <vt:lpstr>SCH 심볼 작업 완료</vt:lpstr>
      <vt:lpstr>PICO PCB 라이브러리 제작을 위한 그리드 설정 </vt:lpstr>
      <vt:lpstr>PowerPoint 프레젠테이션</vt:lpstr>
      <vt:lpstr>PCB 라이브러리 환경설정</vt:lpstr>
      <vt:lpstr> PICO 보드 라이브러리 제작</vt:lpstr>
      <vt:lpstr>Pad 배치</vt:lpstr>
      <vt:lpstr>그리드 설정</vt:lpstr>
      <vt:lpstr>단위변경 방법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설치</dc:title>
  <dc:creator>최영규</dc:creator>
  <cp:lastModifiedBy>최영규</cp:lastModifiedBy>
  <cp:revision>2</cp:revision>
  <dcterms:created xsi:type="dcterms:W3CDTF">2019-03-12T00:20:20Z</dcterms:created>
  <dcterms:modified xsi:type="dcterms:W3CDTF">2022-03-10T14:59:39Z</dcterms:modified>
</cp:coreProperties>
</file>